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920880" cy="2088231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Бюджет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для граждан Челбасского сельского поселения на 2025 год</a:t>
            </a:r>
            <a:r>
              <a:rPr lang="ru-RU" sz="1400" dirty="0">
                <a:ea typeface="Calibri"/>
                <a:cs typeface="Times New Roman"/>
              </a:rPr>
              <a:t/>
            </a:r>
            <a:br>
              <a:rPr lang="ru-RU" sz="14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1700808"/>
            <a:ext cx="7681913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36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640960" cy="5976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9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1050"/>
            <a:ext cx="8640960" cy="581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7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94096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600" b="1" dirty="0" smtClean="0">
                <a:solidFill>
                  <a:srgbClr val="215868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Налоговые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и неналоговые доходы местного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бюджета на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2025 год</a:t>
            </a:r>
            <a:r>
              <a:rPr lang="ru-RU" sz="1800" dirty="0">
                <a:ea typeface="Calibri"/>
                <a:cs typeface="Times New Roman"/>
              </a:rPr>
              <a:t/>
            </a:r>
            <a:br>
              <a:rPr lang="ru-RU" sz="18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11560" y="1741054"/>
            <a:ext cx="2592288" cy="15841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Налог на доход физических лиц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   34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000,0 тыс. руб.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11560" y="3843720"/>
            <a:ext cx="2592288" cy="165618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Единый сельскохозяйственный налог    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          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2 420,3 тыс. руб.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084168" y="1741053"/>
            <a:ext cx="2448272" cy="158417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Земельный налог      10 650,0 тыс. руб.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084168" y="3844275"/>
            <a:ext cx="2448272" cy="165562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Налог на имущество физических лиц         3 500,0 тыс. руб.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563888" y="2852935"/>
            <a:ext cx="2160240" cy="181915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Доходы от акцизов 8 497,9 тыс. руб.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11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800200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ru-RU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Безвозмездные поступления </a:t>
            </a:r>
            <a:r>
              <a:rPr lang="ru-RU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на 2025 </a:t>
            </a:r>
            <a:r>
              <a:rPr lang="ru-RU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год </a:t>
            </a:r>
            <a:r>
              <a:rPr lang="ru-RU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составят 6 686,6 тыс. руб</a:t>
            </a:r>
            <a:r>
              <a:rPr lang="ru-RU" sz="3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из них:</a:t>
            </a:r>
            <a:r>
              <a:rPr lang="ru-RU" sz="1800" dirty="0"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67544" y="2924944"/>
            <a:ext cx="2160240" cy="201622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Субвенции на осуществление первичного воинского учета  750,4 тыс. руб.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419872" y="2924944"/>
            <a:ext cx="2736304" cy="201622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Дотации на выравнивание бюджетной обеспеченности    5 932,6 тыс. руб.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732240" y="2924944"/>
            <a:ext cx="2088232" cy="201622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Субвенции на выполнение передаваемых полномочий 3,8 тыс. руб.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57192"/>
            <a:ext cx="87129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1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1" cy="4752528"/>
          </a:xfrm>
        </p:spPr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Сумма налоговых и неналоговых доходов бюджета поселения в 2025 году прогнозируется в объеме 59 068,2 тыс. руб., общая сумма доходов бюджета Челбасского сельского поселения на 2025 год планируется в объеме 65 755,0 тыс. руб.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Основную долю в объеме налоговых и неналоговых доходов составит налог на доходы физических лиц – 57,6%, значительную долю составит земельный налог – 18,0%, доходы от уплаты акцизов на нефтепродукты  - 14,4%, налог на имущество – 5,9%, ЕСХН – 4,1%.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6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Расходная часть бюджета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на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2025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год: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23528" y="2204864"/>
            <a:ext cx="2304256" cy="10081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Общегосударственные вопросы           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18 950,8  тыс. руб.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23528" y="3573016"/>
            <a:ext cx="2304256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Культура и кинематография 15 560,0 тыс.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руб.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3528" y="5085184"/>
            <a:ext cx="2304256" cy="13681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Жилищно- коммунальное хозяйство             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     16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700,1 тыс.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руб.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635896" y="2204864"/>
            <a:ext cx="1872208" cy="10081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Социальная политика           640,0 тыс. руб.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635896" y="3573016"/>
            <a:ext cx="1872208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Образование           10,0 тыс. руб.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635896" y="5085184"/>
            <a:ext cx="1872208" cy="13681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Национальная оборона           956,2 тыс. руб.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588224" y="2204864"/>
            <a:ext cx="2232248" cy="10081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Физическая культура и спорт        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             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4 325,0 тыс. руб.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6588224" y="3573016"/>
            <a:ext cx="2232248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Национальная экономика           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     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8 537,9 тыс. руб.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6588223" y="5085185"/>
            <a:ext cx="2232249" cy="13681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Национальная безопасность и правоохранительная деятельность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              75,0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Calibri"/>
                <a:cs typeface="Times New Roman"/>
              </a:rPr>
              <a:t>тыс. руб.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763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844824"/>
            <a:ext cx="8280920" cy="453650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В 2025 году стоит задача обеспечить доходы Челбасского сельского поселения в размере 65 755 000 рублей. Одним из резервов роста доходов для нас по-прежнему остается повышение заработной платы в отраслях экономики.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Что касается расходной части бюджета, то основные приоритеты на 2025 год сохраняются и соответствуют решению задач социальной направленности, в первую очередь в сфере культуры, физической культуры и спорта, молодежной политики и благоустройства территории поселения.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144</TotalTime>
  <Words>238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       Бюджет для граждан Челбасского сельского поселения на 2025 год </vt:lpstr>
      <vt:lpstr>Презентация PowerPoint</vt:lpstr>
      <vt:lpstr>Презентация PowerPoint</vt:lpstr>
      <vt:lpstr> Налоговые и неналоговые доходы местного бюджета на 2025 год </vt:lpstr>
      <vt:lpstr>Безвозмездные поступления на 2025 год составят 6 686,6 тыс. руб. из них: </vt:lpstr>
      <vt:lpstr>Презентация PowerPoint</vt:lpstr>
      <vt:lpstr>Расходная часть бюджета  на 2025 год: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Челбасского сельского поселения на 2025 год </dc:title>
  <dc:creator>User</dc:creator>
  <cp:lastModifiedBy>User</cp:lastModifiedBy>
  <cp:revision>14</cp:revision>
  <dcterms:created xsi:type="dcterms:W3CDTF">2025-01-31T05:35:37Z</dcterms:created>
  <dcterms:modified xsi:type="dcterms:W3CDTF">2025-01-31T08:01:17Z</dcterms:modified>
</cp:coreProperties>
</file>