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920880" cy="208823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Бюджет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для граждан Челбасского сельского поселения на 2025 год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1700808"/>
            <a:ext cx="768191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3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40960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1050"/>
            <a:ext cx="8640960" cy="581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7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94096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rgbClr val="215868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Налоговые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и неналоговые доходы местного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бюджета на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2025 год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560" y="1741054"/>
            <a:ext cx="2592288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Налог на доход физических лиц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34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000,0 тыс. руб.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1560" y="3843720"/>
            <a:ext cx="2592288" cy="1656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Единый сельскохозяйственный налог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      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2 420,3 тыс. руб.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084168" y="1741053"/>
            <a:ext cx="2448272" cy="158417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Земельный налог      10 650,0 тыс. руб.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084168" y="3844275"/>
            <a:ext cx="2448272" cy="165562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Налог на имущество физических лиц         3 500,0 тыс. руб.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563888" y="2852935"/>
            <a:ext cx="2160240" cy="181915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Доходы от акцизов 8 497,9 тыс. руб.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11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0200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Безвозмездные поступления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 2025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год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составят 6 686,6 тыс. руб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из них: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67544" y="2924944"/>
            <a:ext cx="2160240" cy="20162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Субвенции на осуществление первичного воинского учета  750,4 тыс. руб.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419872" y="2924944"/>
            <a:ext cx="2736304" cy="20162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Дотации на выравнивание бюджетной обеспеченности    5 932,6 тыс. руб.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732240" y="2924944"/>
            <a:ext cx="2088232" cy="20162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Субвенции на выполнение передаваемых полномочий 3,8 тыс. руб.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87129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1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1" cy="4752528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Сумма налоговых и неналоговых доходов бюджета поселения в 2025 году прогнозируется в объеме 59 068,2 тыс. руб., общая сумма доходов бюджета Челбасского сельского поселения на 2025 год планируется в объеме 65 755,0 тыс. руб.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Основную долю в объеме налоговых и неналоговых доходов составит налог на доходы физических лиц – 57,6%, значительную долю составит земельный налог – 18,0%, доходы от уплаты акцизов на нефтепродукты  - 14,4%, налог на имущество – 5,9%, ЕСХН – 4,1%.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Расходная часть бюджета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на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2025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</a:rPr>
              <a:t>год: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23528" y="2204864"/>
            <a:ext cx="2304256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Общегосударственные вопросы          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18 950,8 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3573016"/>
            <a:ext cx="2304256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Культура и кинематография 15 560,0 тыс.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руб.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5085184"/>
            <a:ext cx="2304256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Жилищно- коммунальное хозяйство             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 16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700,1 тыс.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руб.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635896" y="2204864"/>
            <a:ext cx="1872208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Социальная политика           640,0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635896" y="3573016"/>
            <a:ext cx="1872208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Образование           10,0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635896" y="5085184"/>
            <a:ext cx="1872208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Национальная оборона           956,2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88224" y="2204864"/>
            <a:ext cx="2232248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Физическая культура и спорт        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         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4 325,0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588224" y="3573016"/>
            <a:ext cx="2232248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Национальная экономика           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8 537,9 тыс. руб.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588223" y="5085185"/>
            <a:ext cx="2232249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Национальная безопасность и правоохранительная деятельность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             75,0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тыс. руб.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76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844824"/>
            <a:ext cx="8280920" cy="45365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В 2025 году стоит задача обеспечить доходы Челбасского сельского поселения в размере 65 755 000 рублей. Одним из резервов роста доходов для нас по-прежнему остается повышение заработной платы в отраслях экономики.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Что касается расходной части бюджета, то основные приоритеты на 2025 год сохраняются и соответствуют решению задач социальной направленности, в первую очередь в сфере культуры, физической культуры и спорта, молодежной политики и благоустройства территории поселения.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</TotalTime>
  <Words>238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    Бюджет для граждан Челбасского сельского поселения на 2025 год </vt:lpstr>
      <vt:lpstr>Презентация PowerPoint</vt:lpstr>
      <vt:lpstr>Презентация PowerPoint</vt:lpstr>
      <vt:lpstr> Налоговые и неналоговые доходы местного бюджета на 2025 год </vt:lpstr>
      <vt:lpstr>Безвозмездные поступления на 2025 год составят 6 686,6 тыс. руб. из них: </vt:lpstr>
      <vt:lpstr>Презентация PowerPoint</vt:lpstr>
      <vt:lpstr>Расходная часть бюджета  на 2025 год: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Челбасского сельского поселения на 2025 год </dc:title>
  <dc:creator>User</dc:creator>
  <cp:lastModifiedBy>User</cp:lastModifiedBy>
  <cp:revision>14</cp:revision>
  <dcterms:created xsi:type="dcterms:W3CDTF">2025-01-31T05:35:37Z</dcterms:created>
  <dcterms:modified xsi:type="dcterms:W3CDTF">2025-01-31T08:01:17Z</dcterms:modified>
</cp:coreProperties>
</file>